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png&amp;ehk=jPkZfiw4hGJTcDZUv1fQvA&amp;r=0&amp;pid=OfficeInsert" ContentType="image/png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4" r:id="rId2"/>
    <p:sldId id="287" r:id="rId3"/>
    <p:sldId id="288" r:id="rId4"/>
    <p:sldId id="285" r:id="rId5"/>
    <p:sldId id="283" r:id="rId6"/>
    <p:sldId id="286" r:id="rId7"/>
    <p:sldId id="289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73"/>
    <a:srgbClr val="B1B10F"/>
    <a:srgbClr val="EDC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aud\Pictures\hackathon\char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5212731560728819E-2"/>
          <c:y val="9.0951178873341476E-2"/>
          <c:w val="0.92166590589219821"/>
          <c:h val="0.665582248078862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Comparateur Vols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Thomas</c:v>
                </c:pt>
                <c:pt idx="1">
                  <c:v>Marc</c:v>
                </c:pt>
                <c:pt idx="2">
                  <c:v>Léa</c:v>
                </c:pt>
                <c:pt idx="3">
                  <c:v>Julien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74-41B7-B45E-FE0AA163247C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Comparateur Hôtels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Thomas</c:v>
                </c:pt>
                <c:pt idx="1">
                  <c:v>Marc</c:v>
                </c:pt>
                <c:pt idx="2">
                  <c:v>Léa</c:v>
                </c:pt>
                <c:pt idx="3">
                  <c:v>Julien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10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74-41B7-B45E-FE0AA163247C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Métamoteur de recherche 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Thomas</c:v>
                </c:pt>
                <c:pt idx="1">
                  <c:v>Marc</c:v>
                </c:pt>
                <c:pt idx="2">
                  <c:v>Léa</c:v>
                </c:pt>
                <c:pt idx="3">
                  <c:v>Julien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74-41B7-B45E-FE0AA163247C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Comparateur Hotel/Vols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Thomas</c:v>
                </c:pt>
                <c:pt idx="1">
                  <c:v>Marc</c:v>
                </c:pt>
                <c:pt idx="2">
                  <c:v>Léa</c:v>
                </c:pt>
                <c:pt idx="3">
                  <c:v>Julien</c:v>
                </c:pt>
              </c:strCache>
            </c:strRef>
          </c:cat>
          <c:val>
            <c:numRef>
              <c:f>Feuil1!$E$2:$E$5</c:f>
              <c:numCache>
                <c:formatCode>General</c:formatCode>
                <c:ptCount val="4"/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74-41B7-B45E-FE0AA163247C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TripAdvisor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Thomas</c:v>
                </c:pt>
                <c:pt idx="1">
                  <c:v>Marc</c:v>
                </c:pt>
                <c:pt idx="2">
                  <c:v>Léa</c:v>
                </c:pt>
                <c:pt idx="3">
                  <c:v>Julien</c:v>
                </c:pt>
              </c:strCache>
            </c:strRef>
          </c:cat>
          <c:val>
            <c:numRef>
              <c:f>Feuil1!$F$2:$F$5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74-41B7-B45E-FE0AA163247C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Réseaux sociaux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Thomas</c:v>
                </c:pt>
                <c:pt idx="1">
                  <c:v>Marc</c:v>
                </c:pt>
                <c:pt idx="2">
                  <c:v>Léa</c:v>
                </c:pt>
                <c:pt idx="3">
                  <c:v>Julien</c:v>
                </c:pt>
              </c:strCache>
            </c:strRef>
          </c:cat>
          <c:val>
            <c:numRef>
              <c:f>Feuil1!$G$2:$G$5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474-41B7-B45E-FE0AA163247C}"/>
            </c:ext>
          </c:extLst>
        </c:ser>
        <c:ser>
          <c:idx val="6"/>
          <c:order val="6"/>
          <c:tx>
            <c:strRef>
              <c:f>Feuil1!$H$1</c:f>
              <c:strCache>
                <c:ptCount val="1"/>
                <c:pt idx="0">
                  <c:v>Amis/Famille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Thomas</c:v>
                </c:pt>
                <c:pt idx="1">
                  <c:v>Marc</c:v>
                </c:pt>
                <c:pt idx="2">
                  <c:v>Léa</c:v>
                </c:pt>
                <c:pt idx="3">
                  <c:v>Julien</c:v>
                </c:pt>
              </c:strCache>
            </c:strRef>
          </c:cat>
          <c:val>
            <c:numRef>
              <c:f>Feuil1!$H$2:$H$5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474-41B7-B45E-FE0AA163247C}"/>
            </c:ext>
          </c:extLst>
        </c:ser>
        <c:ser>
          <c:idx val="7"/>
          <c:order val="7"/>
          <c:tx>
            <c:strRef>
              <c:f>Feuil1!$I$1</c:f>
              <c:strCache>
                <c:ptCount val="1"/>
                <c:pt idx="0">
                  <c:v>Sites/Blogs divers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Thomas</c:v>
                </c:pt>
                <c:pt idx="1">
                  <c:v>Marc</c:v>
                </c:pt>
                <c:pt idx="2">
                  <c:v>Léa</c:v>
                </c:pt>
                <c:pt idx="3">
                  <c:v>Julien</c:v>
                </c:pt>
              </c:strCache>
            </c:strRef>
          </c:cat>
          <c:val>
            <c:numRef>
              <c:f>Feuil1!$I$2:$I$5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474-41B7-B45E-FE0AA163247C}"/>
            </c:ext>
          </c:extLst>
        </c:ser>
        <c:ser>
          <c:idx val="8"/>
          <c:order val="8"/>
          <c:tx>
            <c:strRef>
              <c:f>Feuil1!$J$1</c:f>
              <c:strCache>
                <c:ptCount val="1"/>
                <c:pt idx="0">
                  <c:v>MyTour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Thomas</c:v>
                </c:pt>
                <c:pt idx="1">
                  <c:v>Marc</c:v>
                </c:pt>
                <c:pt idx="2">
                  <c:v>Léa</c:v>
                </c:pt>
                <c:pt idx="3">
                  <c:v>Julien</c:v>
                </c:pt>
              </c:strCache>
            </c:strRef>
          </c:cat>
          <c:val>
            <c:numRef>
              <c:f>Feuil1!$J$2:$J$5</c:f>
              <c:numCache>
                <c:formatCode>General</c:formatCode>
                <c:ptCount val="4"/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74-41B7-B45E-FE0AA16324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51334928"/>
        <c:axId val="451336896"/>
      </c:barChart>
      <c:catAx>
        <c:axId val="45133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336896"/>
        <c:crosses val="autoZero"/>
        <c:auto val="1"/>
        <c:lblAlgn val="ctr"/>
        <c:lblOffset val="100"/>
        <c:noMultiLvlLbl val="0"/>
      </c:catAx>
      <c:valAx>
        <c:axId val="4513368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2400" dirty="0"/>
                  <a:t>Temps</a:t>
                </a:r>
                <a:r>
                  <a:rPr lang="fr-FR" sz="2400" baseline="0" dirty="0"/>
                  <a:t> de préparation </a:t>
                </a:r>
                <a:endParaRPr lang="en-GB" sz="2400" dirty="0"/>
              </a:p>
            </c:rich>
          </c:tx>
          <c:layout>
            <c:manualLayout>
              <c:xMode val="edge"/>
              <c:yMode val="edge"/>
              <c:x val="3.6231884057971015E-3"/>
              <c:y val="9.095112068934134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51334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0.16895</cdr:x>
      <cdr:y>0.15387</cdr:y>
    </cdr:from>
    <cdr:to>
      <cdr:x>0.27085</cdr:x>
      <cdr:y>0.39272</cdr:y>
    </cdr:to>
    <cdr:pic>
      <cdr:nvPicPr>
        <cdr:cNvPr id="5" name="Image 4">
          <a:extLst xmlns:a="http://schemas.openxmlformats.org/drawingml/2006/main">
            <a:ext uri="{FF2B5EF4-FFF2-40B4-BE49-F238E27FC236}">
              <a16:creationId xmlns:a16="http://schemas.microsoft.com/office/drawing/2014/main" id="{C5C3F203-4C7B-4D14-A739-3088215BBDB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776598" y="690322"/>
          <a:ext cx="1071513" cy="107151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DED6C-33BF-4B37-985C-56A392378DE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834FE-520A-4210-A9D6-BD11548D258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14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834FE-520A-4210-A9D6-BD11548D258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94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45BD-C502-4452-806F-01724FF42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4C0F0-DF9B-4F74-A8BC-2266D2894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62DFE-7038-4376-A597-487DFB0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3DF75-5E00-42B7-9176-44F98F2E6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F1EC3-4F22-48D2-B0A2-87D22DF4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71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532-2454-42E7-8DAB-711AF7D2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4A9BD-D7B1-4C02-AA38-563FF91B3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3980F-CDFC-4685-9496-DF4A5298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E859C-347C-4FE6-9B5E-7865A355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26A8F-143E-4A4F-8EE4-5ADC1141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87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2458A-BB9C-44CF-88C4-525299B8A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83BFD-89AD-422E-9C8D-23D3038A6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2590-1542-45EE-9368-0958E7995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1E149-E21D-4CC4-8D70-59CBE053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685B2-5BE1-48CF-8C68-F11D23EA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58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1B77-3D8A-4E5B-92C4-06C0A02B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A442-B40D-405A-A841-92F5F8529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CD24D-72B8-41CB-9143-D4095B82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A06A8-F0A9-4F86-B153-8E0E614F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C11B2-6574-4150-8DF3-1DBF6001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387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DFF4-9BFF-43D8-B07B-0ED7CFA9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36C5F-0173-4E0F-8127-053B435FE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93034-D187-42C5-9E5B-EBF37576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3A151-144C-4B73-922D-E8BB8A74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E5379-5690-4205-B64C-8B8B2224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804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D36C-035D-416D-9B7C-DE35D1CB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E3386-999B-4DE1-A1EC-ED7D4A546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11EE6-F28C-4CC6-B021-40D0C60D3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4D84C-1B58-4125-8BF6-D2F86B2F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21507-0473-4775-8532-FD4B2A58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906E1-2080-482D-95FE-393289F1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90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6D4B-CBBD-46A8-A7C8-54A4694C8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7798C-7FD6-4D41-889A-71756AC56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BD6A2-6664-4515-936A-3F586E6EC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2776E-EF7F-4CC6-9D75-7009024D1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60BA8-6C81-4360-8584-301EF061B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EB820-12C7-4D24-BCC8-DDC8A622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F8249-8734-4439-8C01-4DDEF1ED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335EC-3BF5-48B2-87D8-AE5133A9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94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5DC7-E014-4DBA-944C-2E09CD87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4E832-A1F1-4A2C-8FD0-45A049B5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F8AEC-3E4C-447E-A89E-089BC0BF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4860C-98FB-44FA-861A-429F00F6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45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285D3-3E03-4BDD-9A8D-B2335ADB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15B13-CB14-484F-B62B-AE943BDC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FDC95-EAAE-4959-83B4-71209F54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21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4FD4-667C-4772-A661-914775CF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87F2-EE67-43C3-97CE-D594D7AAA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C95E5-AD9A-429E-91F0-26C40157C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9E345-EA93-4DFE-9E90-BFBBA9F8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161A6-CBE6-465B-B486-1D2293A5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9930A-2696-46B3-9DA2-75308127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19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2367-2F83-4057-8DE0-591FE0CC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5904ED-6F1E-4F0B-B502-0E182A41C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779-B82F-4D3E-9A49-4F2F03C5C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1474F-F571-443D-9EBB-E7A55971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0B15B-3E4C-4179-8052-9F3EDA59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23E6-D5AE-4358-A893-C622CFBF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20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66BD7-DBC3-4D3E-B29B-CFA588B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CDDD5-E36B-4497-8408-66AE8AEDA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6D01D-ADD3-49F5-A72C-38D7EAE3C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EEE65-C09B-48CA-B057-B5FFB448FD26}" type="datetimeFigureOut">
              <a:rPr lang="fr-FR" smtClean="0"/>
              <a:t>27/09/2017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1DD9-43C8-4CFC-A158-7F48AD73B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75117-30F2-4CAA-B564-47AA13523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8C94E-C511-419F-B653-27C776FAD6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52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ologycorner.com/worksheets/comparing_life_history.html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png&amp;ehk=jPkZfiw4hGJTcDZUv1fQvA&amp;r=0&amp;pid=OfficeInsert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2DFAEC-5AD6-4AEE-BC60-4CDAEFC48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26" y="2288429"/>
            <a:ext cx="7726484" cy="2878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E5B8D87-60CD-4F57-97D5-8CDA7E25A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34" y="739039"/>
            <a:ext cx="2595711" cy="11673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0E8DFE7-A93F-4925-84A6-E1A6E0F7693B}"/>
              </a:ext>
            </a:extLst>
          </p:cNvPr>
          <p:cNvSpPr txBox="1"/>
          <p:nvPr/>
        </p:nvSpPr>
        <p:spPr>
          <a:xfrm>
            <a:off x="6542202" y="1091857"/>
            <a:ext cx="4778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Berlin Sans FB" panose="020E0602020502020306" pitchFamily="34" charset="0"/>
              </a:rPr>
              <a:t>Equipe </a:t>
            </a:r>
            <a:r>
              <a:rPr lang="fr-FR" sz="3200" i="1" dirty="0">
                <a:latin typeface="Berlin Sans FB" panose="020E0602020502020306" pitchFamily="34" charset="0"/>
              </a:rPr>
              <a:t>Tangente et Sabre</a:t>
            </a:r>
            <a:endParaRPr lang="en-GB" sz="3200" i="1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4FE5A4C5-C5FF-4356-B8F5-32FA7902A16F}"/>
              </a:ext>
            </a:extLst>
          </p:cNvPr>
          <p:cNvSpPr txBox="1"/>
          <p:nvPr/>
        </p:nvSpPr>
        <p:spPr>
          <a:xfrm>
            <a:off x="5587829" y="1467866"/>
            <a:ext cx="64435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Pour préparer son voyage:</a:t>
            </a:r>
          </a:p>
          <a:p>
            <a:pPr marL="1085850" indent="-571500">
              <a:buFont typeface="Wingdings" panose="05000000000000000000" pitchFamily="2" charset="2"/>
              <a:buChar char="Ø"/>
            </a:pPr>
            <a:r>
              <a:rPr lang="fr-FR" sz="4000" dirty="0"/>
              <a:t>Plus de 20h en ligne</a:t>
            </a:r>
          </a:p>
          <a:p>
            <a:pPr marL="1085850" indent="-571500">
              <a:buFont typeface="Wingdings" panose="05000000000000000000" pitchFamily="2" charset="2"/>
              <a:buChar char="Ø"/>
            </a:pPr>
            <a:r>
              <a:rPr lang="fr-FR" sz="4000" dirty="0"/>
              <a:t>38 sites consultés</a:t>
            </a:r>
          </a:p>
          <a:p>
            <a:pPr marL="1085850" indent="-571500">
              <a:buFont typeface="Wingdings" panose="05000000000000000000" pitchFamily="2" charset="2"/>
              <a:buChar char="Ø"/>
            </a:pPr>
            <a:r>
              <a:rPr lang="fr-FR" sz="4000" dirty="0"/>
              <a:t>Faible personnalisation</a:t>
            </a:r>
          </a:p>
          <a:p>
            <a:pPr marL="1085850" indent="-571500">
              <a:buFont typeface="Wingdings" panose="05000000000000000000" pitchFamily="2" charset="2"/>
              <a:buChar char="Ø"/>
            </a:pPr>
            <a:endParaRPr lang="fr-FR" sz="4000" dirty="0"/>
          </a:p>
          <a:p>
            <a:pPr marL="1085850" indent="-571500">
              <a:buFont typeface="Wingdings" panose="05000000000000000000" pitchFamily="2" charset="2"/>
              <a:buChar char="Ø"/>
            </a:pPr>
            <a:r>
              <a:rPr lang="fr-FR" sz="4000" dirty="0"/>
              <a:t>Confirmé IFTM!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5D627966-E070-4462-9959-8CF4C88E1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7984" y="1467866"/>
            <a:ext cx="3872831" cy="3872831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00D12F57-1992-496C-B3FD-CCF3370CF04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222" y1="37949" x2="22222" y2="37949"/>
                        <a14:foregroundMark x1="20556" y1="40000" x2="20556" y2="40000"/>
                        <a14:foregroundMark x1="19444" y1="36923" x2="19444" y2="36923"/>
                        <a14:foregroundMark x1="25556" y1="34359" x2="25556" y2="34359"/>
                        <a14:foregroundMark x1="25000" y1="33333" x2="25000" y2="32821"/>
                        <a14:foregroundMark x1="21111" y1="41538" x2="18889" y2="43590"/>
                        <a14:foregroundMark x1="70067" y1="41026" x2="72218" y2="41026"/>
                        <a14:foregroundMark x1="56571" y1="86000" x2="55939" y2="86075"/>
                        <a14:foregroundMark x1="42673" y1="86564" x2="42509" y2="86539"/>
                        <a14:foregroundMark x1="80556" y1="42564" x2="80556" y2="42564"/>
                        <a14:foregroundMark x1="80000" y1="42051" x2="80000" y2="42051"/>
                        <a14:foregroundMark x1="80095" y1="38337" x2="80556" y2="38974"/>
                        <a14:foregroundMark x1="78889" y1="39487" x2="81667" y2="38974"/>
                        <a14:foregroundMark x1="81111" y1="42051" x2="81667" y2="38974"/>
                        <a14:foregroundMark x1="73889" y1="32821" x2="73889" y2="32821"/>
                        <a14:foregroundMark x1="79328" y1="35811" x2="79421" y2="35470"/>
                        <a14:foregroundMark x1="79444" y1="35790" x2="79444" y2="35456"/>
                        <a14:foregroundMark x1="74444" y1="33846" x2="74444" y2="34742"/>
                        <a14:backgroundMark x1="83333" y1="37949" x2="83078" y2="38478"/>
                        <a14:backgroundMark x1="33889" y1="84103" x2="33889" y2="84103"/>
                        <a14:backgroundMark x1="32778" y1="85128" x2="32778" y2="85128"/>
                        <a14:backgroundMark x1="26667" y1="85128" x2="28333" y2="85128"/>
                        <a14:backgroundMark x1="32778" y1="85128" x2="30556" y2="84615"/>
                        <a14:backgroundMark x1="36667" y1="81538" x2="32222" y2="84615"/>
                        <a14:backgroundMark x1="33333" y1="85128" x2="33333" y2="85128"/>
                        <a14:backgroundMark x1="30000" y1="85128" x2="30000" y2="85128"/>
                        <a14:backgroundMark x1="50000" y1="87179" x2="50000" y2="87179"/>
                        <a14:backgroundMark x1="50000" y1="86667" x2="50000" y2="86667"/>
                        <a14:backgroundMark x1="51667" y1="85128" x2="51667" y2="85128"/>
                        <a14:backgroundMark x1="44444" y1="87692" x2="55556" y2="86667"/>
                        <a14:backgroundMark x1="42222" y1="87179" x2="48333" y2="87692"/>
                        <a14:backgroundMark x1="66111" y1="88205" x2="65556" y2="83590"/>
                        <a14:backgroundMark x1="63333" y1="84103" x2="66111" y2="86667"/>
                        <a14:backgroundMark x1="67222" y1="85641" x2="68333" y2="88718"/>
                        <a14:backgroundMark x1="57778" y1="86667" x2="60556" y2="86667"/>
                        <a14:backgroundMark x1="58333" y1="86667" x2="58333" y2="86667"/>
                        <a14:backgroundMark x1="56111" y1="86667" x2="62222" y2="86667"/>
                        <a14:backgroundMark x1="28333" y1="81026" x2="32222" y2="87692"/>
                        <a14:backgroundMark x1="77222" y1="34872" x2="77222" y2="34872"/>
                        <a14:backgroundMark x1="74444" y1="35897" x2="74444" y2="35897"/>
                        <a14:backgroundMark x1="76111" y1="37436" x2="76667" y2="37436"/>
                        <a14:backgroundMark x1="78333" y1="35897" x2="77778" y2="37436"/>
                        <a14:backgroundMark x1="75000" y1="34872" x2="75000" y2="34872"/>
                        <a14:backgroundMark x1="74444" y1="35385" x2="76111" y2="37436"/>
                        <a14:backgroundMark x1="81667" y1="36923" x2="81667" y2="36923"/>
                        <a14:backgroundMark x1="81667" y1="35385" x2="82222" y2="379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4400" y="1784282"/>
            <a:ext cx="3240000" cy="324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AD57805-FF40-4AC1-A312-4A13B2B14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22" y="5119066"/>
            <a:ext cx="1228270" cy="112225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B79632A-16FC-4CC2-816C-EC7F575592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04" y="5077449"/>
            <a:ext cx="1212797" cy="120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2DFAEC-5AD6-4AEE-BC60-4CDAEFC48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214" y="544755"/>
            <a:ext cx="4161571" cy="1550186"/>
          </a:xfrm>
          <a:prstGeom prst="rect">
            <a:avLst/>
          </a:prstGeom>
        </p:spPr>
      </p:pic>
      <p:sp>
        <p:nvSpPr>
          <p:cNvPr id="13" name="TextBox 16">
            <a:extLst>
              <a:ext uri="{FF2B5EF4-FFF2-40B4-BE49-F238E27FC236}">
                <a16:creationId xmlns:a16="http://schemas.microsoft.com/office/drawing/2014/main" id="{EADCA5B6-8B20-49B3-B500-6400AD3AA738}"/>
              </a:ext>
            </a:extLst>
          </p:cNvPr>
          <p:cNvSpPr txBox="1"/>
          <p:nvPr/>
        </p:nvSpPr>
        <p:spPr>
          <a:xfrm>
            <a:off x="2768575" y="5048399"/>
            <a:ext cx="99004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50" indent="-571500">
              <a:buFont typeface="Wingdings" panose="05000000000000000000" pitchFamily="2" charset="2"/>
              <a:buChar char="Ø"/>
            </a:pPr>
            <a:r>
              <a:rPr lang="fr-FR" sz="4000" dirty="0"/>
              <a:t>Destinations personnalisées</a:t>
            </a:r>
          </a:p>
          <a:p>
            <a:pPr marL="1085850" indent="-571500">
              <a:buFont typeface="Wingdings" panose="05000000000000000000" pitchFamily="2" charset="2"/>
              <a:buChar char="Ø"/>
            </a:pPr>
            <a:r>
              <a:rPr lang="fr-FR" sz="4000" dirty="0"/>
              <a:t>Activités pertinentes</a:t>
            </a:r>
          </a:p>
          <a:p>
            <a:pPr marL="1085850" indent="-571500">
              <a:buFont typeface="Wingdings" panose="05000000000000000000" pitchFamily="2" charset="2"/>
              <a:buChar char="Ø"/>
            </a:pPr>
            <a:endParaRPr lang="fr-FR" sz="4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8A69FED-A422-4A7B-98CA-C8A75C66C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2159636"/>
            <a:ext cx="4499103" cy="29994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06DAF50-3B55-4A1C-85C2-48434CBC7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55" y="1792265"/>
            <a:ext cx="3610445" cy="3273469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DF296BD-9C10-4B4D-ADE2-1FBC7F8151C4}"/>
              </a:ext>
            </a:extLst>
          </p:cNvPr>
          <p:cNvCxnSpPr>
            <a:cxnSpLocks/>
          </p:cNvCxnSpPr>
          <p:nvPr/>
        </p:nvCxnSpPr>
        <p:spPr>
          <a:xfrm>
            <a:off x="4433495" y="3628305"/>
            <a:ext cx="265221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44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Pitch Compile">
            <a:hlinkClick r:id="" action="ppaction://media"/>
            <a:extLst>
              <a:ext uri="{FF2B5EF4-FFF2-40B4-BE49-F238E27FC236}">
                <a16:creationId xmlns:a16="http://schemas.microsoft.com/office/drawing/2014/main" id="{AC75DF70-9256-4166-B032-3AFDB53AE4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320" y="722993"/>
            <a:ext cx="9621360" cy="54120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5A1BEF-5A0C-49F0-81DB-AB931378721A}"/>
              </a:ext>
            </a:extLst>
          </p:cNvPr>
          <p:cNvGrpSpPr/>
          <p:nvPr/>
        </p:nvGrpSpPr>
        <p:grpSpPr>
          <a:xfrm>
            <a:off x="1285320" y="722992"/>
            <a:ext cx="9952656" cy="5412015"/>
            <a:chOff x="1285320" y="722992"/>
            <a:chExt cx="9952656" cy="54120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68FB8F-C84B-4354-BB65-E3245B92EA14}"/>
                </a:ext>
              </a:extLst>
            </p:cNvPr>
            <p:cNvGrpSpPr/>
            <p:nvPr/>
          </p:nvGrpSpPr>
          <p:grpSpPr>
            <a:xfrm>
              <a:off x="1285320" y="722992"/>
              <a:ext cx="9952656" cy="5412015"/>
              <a:chOff x="2461345" y="1472479"/>
              <a:chExt cx="7519614" cy="439296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4218E56-DDFA-49F4-825F-52DFD640F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1345" y="1472479"/>
                <a:ext cx="7269307" cy="439296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E3ECD-04DB-43BA-8787-B7220938F8CF}"/>
                  </a:ext>
                </a:extLst>
              </p:cNvPr>
              <p:cNvSpPr txBox="1"/>
              <p:nvPr/>
            </p:nvSpPr>
            <p:spPr>
              <a:xfrm>
                <a:off x="6644992" y="1497044"/>
                <a:ext cx="333596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000" b="1" i="1" dirty="0"/>
                  <a:t>Carnet de bord</a:t>
                </a:r>
              </a:p>
            </p:txBody>
          </p:sp>
        </p:grpSp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184E7BCC-4BB0-4543-8EE5-2189D935D758}"/>
                </a:ext>
              </a:extLst>
            </p:cNvPr>
            <p:cNvSpPr/>
            <p:nvPr/>
          </p:nvSpPr>
          <p:spPr>
            <a:xfrm>
              <a:off x="5458692" y="2105412"/>
              <a:ext cx="1801090" cy="797591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Le centre de vos activités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65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31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Trouver une ville">
            <a:hlinkClick r:id="" action="ppaction://media"/>
            <a:extLst>
              <a:ext uri="{FF2B5EF4-FFF2-40B4-BE49-F238E27FC236}">
                <a16:creationId xmlns:a16="http://schemas.microsoft.com/office/drawing/2014/main" id="{6561071D-930F-4F5F-AF38-BA7DB8E99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677" b="6534"/>
          <a:stretch/>
        </p:blipFill>
        <p:spPr>
          <a:xfrm>
            <a:off x="1286400" y="1084881"/>
            <a:ext cx="9619200" cy="4695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8493171-1894-4075-BB09-5CE4D953BA4B}"/>
              </a:ext>
            </a:extLst>
          </p:cNvPr>
          <p:cNvGrpSpPr/>
          <p:nvPr/>
        </p:nvGrpSpPr>
        <p:grpSpPr>
          <a:xfrm>
            <a:off x="1286400" y="942109"/>
            <a:ext cx="9619200" cy="4973783"/>
            <a:chOff x="1286400" y="1059872"/>
            <a:chExt cx="9619200" cy="47382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011FF6-7DDD-47F3-B60C-D6BECE57FE43}"/>
                </a:ext>
              </a:extLst>
            </p:cNvPr>
            <p:cNvSpPr/>
            <p:nvPr/>
          </p:nvSpPr>
          <p:spPr>
            <a:xfrm>
              <a:off x="1286400" y="1059872"/>
              <a:ext cx="9619200" cy="4738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Image 7">
              <a:extLst>
                <a:ext uri="{FF2B5EF4-FFF2-40B4-BE49-F238E27FC236}">
                  <a16:creationId xmlns:a16="http://schemas.microsoft.com/office/drawing/2014/main" id="{38194EFB-F864-4CAC-8E5D-7CB97994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7276" y="2003323"/>
              <a:ext cx="7617447" cy="2837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7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27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CF829C86-011A-4CC7-8088-F649C45A7E12}"/>
              </a:ext>
            </a:extLst>
          </p:cNvPr>
          <p:cNvGrpSpPr/>
          <p:nvPr/>
        </p:nvGrpSpPr>
        <p:grpSpPr>
          <a:xfrm>
            <a:off x="602904" y="1283369"/>
            <a:ext cx="10986192" cy="4291262"/>
            <a:chOff x="838200" y="1690687"/>
            <a:chExt cx="11280106" cy="4395150"/>
          </a:xfrm>
        </p:grpSpPr>
        <p:graphicFrame>
          <p:nvGraphicFramePr>
            <p:cNvPr id="6" name="Espace réservé du contenu 3">
              <a:extLst>
                <a:ext uri="{FF2B5EF4-FFF2-40B4-BE49-F238E27FC236}">
                  <a16:creationId xmlns:a16="http://schemas.microsoft.com/office/drawing/2014/main" id="{159218F0-2091-40F3-BEB6-06EFC3C580D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41722007"/>
                </p:ext>
              </p:extLst>
            </p:nvPr>
          </p:nvGraphicFramePr>
          <p:xfrm>
            <a:off x="838200" y="1690687"/>
            <a:ext cx="10515600" cy="43951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7" name="Image 5">
              <a:extLst>
                <a:ext uri="{FF2B5EF4-FFF2-40B4-BE49-F238E27FC236}">
                  <a16:creationId xmlns:a16="http://schemas.microsoft.com/office/drawing/2014/main" id="{46C83ACE-24FF-4BBF-8042-33B3823D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3675" y="4362859"/>
              <a:ext cx="1619989" cy="458785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4B7683B-1DFF-489D-AE1D-65DBA07DD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482" y="3859062"/>
              <a:ext cx="2615025" cy="930740"/>
            </a:xfrm>
            <a:prstGeom prst="rect">
              <a:avLst/>
            </a:prstGeom>
          </p:spPr>
        </p:pic>
        <p:pic>
          <p:nvPicPr>
            <p:cNvPr id="9" name="Image 9">
              <a:extLst>
                <a:ext uri="{FF2B5EF4-FFF2-40B4-BE49-F238E27FC236}">
                  <a16:creationId xmlns:a16="http://schemas.microsoft.com/office/drawing/2014/main" id="{85B3174D-9503-4DAE-9AA9-FC9FC3E7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270" y="3286303"/>
              <a:ext cx="2616798" cy="872266"/>
            </a:xfrm>
            <a:prstGeom prst="rect">
              <a:avLst/>
            </a:prstGeom>
          </p:spPr>
        </p:pic>
        <p:pic>
          <p:nvPicPr>
            <p:cNvPr id="10" name="Image 11">
              <a:extLst>
                <a:ext uri="{FF2B5EF4-FFF2-40B4-BE49-F238E27FC236}">
                  <a16:creationId xmlns:a16="http://schemas.microsoft.com/office/drawing/2014/main" id="{8623F589-4709-405C-8D91-917AB0C51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768" y="3248356"/>
              <a:ext cx="2197955" cy="507220"/>
            </a:xfrm>
            <a:prstGeom prst="rect">
              <a:avLst/>
            </a:prstGeom>
          </p:spPr>
        </p:pic>
        <p:pic>
          <p:nvPicPr>
            <p:cNvPr id="11" name="Image 14">
              <a:extLst>
                <a:ext uri="{FF2B5EF4-FFF2-40B4-BE49-F238E27FC236}">
                  <a16:creationId xmlns:a16="http://schemas.microsoft.com/office/drawing/2014/main" id="{B8B740E6-50DE-4441-B00E-81F8CE302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323" y="4205695"/>
              <a:ext cx="1430021" cy="715011"/>
            </a:xfrm>
            <a:prstGeom prst="rect">
              <a:avLst/>
            </a:prstGeom>
          </p:spPr>
        </p:pic>
        <p:pic>
          <p:nvPicPr>
            <p:cNvPr id="12" name="Image 18">
              <a:extLst>
                <a:ext uri="{FF2B5EF4-FFF2-40B4-BE49-F238E27FC236}">
                  <a16:creationId xmlns:a16="http://schemas.microsoft.com/office/drawing/2014/main" id="{6870DEB9-09DC-44DC-A0C1-07DC84A37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842" y="3121165"/>
              <a:ext cx="2383054" cy="396554"/>
            </a:xfrm>
            <a:prstGeom prst="rect">
              <a:avLst/>
            </a:prstGeom>
          </p:spPr>
        </p:pic>
        <p:pic>
          <p:nvPicPr>
            <p:cNvPr id="13" name="Image 20">
              <a:extLst>
                <a:ext uri="{FF2B5EF4-FFF2-40B4-BE49-F238E27FC236}">
                  <a16:creationId xmlns:a16="http://schemas.microsoft.com/office/drawing/2014/main" id="{32B53327-0EA7-4F0B-95B1-296D6CB9F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258" y="2775663"/>
              <a:ext cx="544155" cy="543780"/>
            </a:xfrm>
            <a:prstGeom prst="rect">
              <a:avLst/>
            </a:prstGeom>
          </p:spPr>
        </p:pic>
        <p:pic>
          <p:nvPicPr>
            <p:cNvPr id="14" name="Image 22">
              <a:extLst>
                <a:ext uri="{FF2B5EF4-FFF2-40B4-BE49-F238E27FC236}">
                  <a16:creationId xmlns:a16="http://schemas.microsoft.com/office/drawing/2014/main" id="{150C9B26-D8BE-42E6-9560-DA1754F4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6930" y="2256737"/>
              <a:ext cx="1051063" cy="1051063"/>
            </a:xfrm>
            <a:prstGeom prst="rect">
              <a:avLst/>
            </a:prstGeom>
          </p:spPr>
        </p:pic>
        <p:pic>
          <p:nvPicPr>
            <p:cNvPr id="15" name="Image 25">
              <a:extLst>
                <a:ext uri="{FF2B5EF4-FFF2-40B4-BE49-F238E27FC236}">
                  <a16:creationId xmlns:a16="http://schemas.microsoft.com/office/drawing/2014/main" id="{F495392A-0CA3-4C97-B816-4FAA4E645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503" y="2141880"/>
              <a:ext cx="874370" cy="874369"/>
            </a:xfrm>
            <a:prstGeom prst="rect">
              <a:avLst/>
            </a:prstGeom>
          </p:spPr>
        </p:pic>
        <p:pic>
          <p:nvPicPr>
            <p:cNvPr id="16" name="Image 27">
              <a:extLst>
                <a:ext uri="{FF2B5EF4-FFF2-40B4-BE49-F238E27FC236}">
                  <a16:creationId xmlns:a16="http://schemas.microsoft.com/office/drawing/2014/main" id="{2FF3CCDA-913C-49D7-A013-FBCB2983C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876" y="3768182"/>
              <a:ext cx="1586505" cy="460087"/>
            </a:xfrm>
            <a:prstGeom prst="rect">
              <a:avLst/>
            </a:prstGeom>
          </p:spPr>
        </p:pic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EAACCDCD-51A0-43DB-8551-837B0E8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46125" y="3859064"/>
              <a:ext cx="3472181" cy="973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885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3C596A0-907B-41C5-95EA-374DFF2EFC4A}"/>
              </a:ext>
            </a:extLst>
          </p:cNvPr>
          <p:cNvSpPr txBox="1"/>
          <p:nvPr/>
        </p:nvSpPr>
        <p:spPr>
          <a:xfrm>
            <a:off x="2631834" y="4754286"/>
            <a:ext cx="689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Equipe </a:t>
            </a:r>
            <a:r>
              <a:rPr kumimoji="0" lang="fr-FR" sz="4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Tangente et Sabre</a:t>
            </a:r>
            <a:endParaRPr kumimoji="0" lang="en-GB" sz="4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7B78FDD-CD3F-4BDD-9A4B-1EBD928BA4EF}"/>
              </a:ext>
            </a:extLst>
          </p:cNvPr>
          <p:cNvGrpSpPr/>
          <p:nvPr/>
        </p:nvGrpSpPr>
        <p:grpSpPr>
          <a:xfrm>
            <a:off x="653100" y="2432822"/>
            <a:ext cx="10885800" cy="2180769"/>
            <a:chOff x="495375" y="1955878"/>
            <a:chExt cx="10924490" cy="219663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671DCCD-B2ED-47E5-8DFD-D42F5C479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75" y="1955878"/>
              <a:ext cx="2185666" cy="2185666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5D1302F-0A2E-47A8-B82E-5B84A7962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103" y="1955878"/>
              <a:ext cx="2185666" cy="2185666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12E6EBA-BCD7-499E-84BC-1585B7062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235" y="1955878"/>
              <a:ext cx="2196630" cy="219663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3BF6F6-BA1F-4BDC-9799-94E662B8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807" y="1955878"/>
              <a:ext cx="2185666" cy="2185666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5BB80111-C9E4-431B-8DBC-D079ADA70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769" y="1955878"/>
              <a:ext cx="2189800" cy="2189800"/>
            </a:xfrm>
            <a:prstGeom prst="rect">
              <a:avLst/>
            </a:prstGeom>
          </p:spPr>
        </p:pic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2BA803CA-0F3A-4F46-B1AF-D45E5E9A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6926" y="638275"/>
            <a:ext cx="4788352" cy="17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2DFAEC-5AD6-4AEE-BC60-4CDAEFC48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27" y="1524000"/>
            <a:ext cx="7617447" cy="28374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E5B8D87-60CD-4F57-97D5-8CDA7E25A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609" y="5127553"/>
            <a:ext cx="2595711" cy="11673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C596A0-907B-41C5-95EA-374DFF2EFC4A}"/>
              </a:ext>
            </a:extLst>
          </p:cNvPr>
          <p:cNvSpPr txBox="1"/>
          <p:nvPr/>
        </p:nvSpPr>
        <p:spPr>
          <a:xfrm>
            <a:off x="2646732" y="4141544"/>
            <a:ext cx="6898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erlin Sans FB" panose="020E0602020502020306" pitchFamily="34" charset="0"/>
              </a:rPr>
              <a:t>Equipe </a:t>
            </a:r>
            <a:r>
              <a:rPr lang="fr-FR" sz="4800" i="1" dirty="0">
                <a:latin typeface="Berlin Sans FB" panose="020E0602020502020306" pitchFamily="34" charset="0"/>
              </a:rPr>
              <a:t>Tangente et Sabre</a:t>
            </a:r>
            <a:endParaRPr lang="en-GB" sz="4800" i="1" dirty="0">
              <a:latin typeface="Berlin Sans FB" panose="020E0602020502020306" pitchFamily="34" charset="0"/>
            </a:endParaRPr>
          </a:p>
        </p:txBody>
      </p:sp>
      <p:pic>
        <p:nvPicPr>
          <p:cNvPr id="9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BA77B2A7-FFC6-47E1-B0ED-FBA566947E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5233"/>
          <a:stretch/>
        </p:blipFill>
        <p:spPr>
          <a:xfrm>
            <a:off x="2862964" y="2249771"/>
            <a:ext cx="4981236" cy="13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ckathon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287</TotalTime>
  <Words>46</Words>
  <Application>Microsoft Office PowerPoint</Application>
  <PresentationFormat>Widescreen</PresentationFormat>
  <Paragraphs>15</Paragraphs>
  <Slides>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Berlin Sans FB</vt:lpstr>
      <vt:lpstr>Calibri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Galeon</dc:creator>
  <cp:lastModifiedBy>Thomas Galeon</cp:lastModifiedBy>
  <cp:revision>28</cp:revision>
  <dcterms:created xsi:type="dcterms:W3CDTF">2017-09-27T05:55:58Z</dcterms:created>
  <dcterms:modified xsi:type="dcterms:W3CDTF">2017-09-27T11:42:11Z</dcterms:modified>
</cp:coreProperties>
</file>